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sldIdLst>
    <p:sldId id="256" r:id="rId2"/>
  </p:sldIdLst>
  <p:sldSz cx="3060700" cy="3779838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libri Light" panose="020F0302020204030204" pitchFamily="34" charset="0"/>
      <p:regular r:id="rId7"/>
      <p:italic r:id="rId8"/>
    </p:embeddedFont>
    <p:embeddedFont>
      <p:font typeface="Cambria Math" panose="02040503050406030204" pitchFamily="18" charset="0"/>
      <p:regular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55178-F3A7-4ABD-A3CE-62221CA36632}" v="8" dt="2020-02-07T01:21:44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84" autoAdjust="0"/>
    <p:restoredTop sz="95407" autoAdjust="0"/>
  </p:normalViewPr>
  <p:slideViewPr>
    <p:cSldViewPr snapToGrid="0">
      <p:cViewPr>
        <p:scale>
          <a:sx n="190" d="100"/>
          <a:sy n="190" d="100"/>
        </p:scale>
        <p:origin x="1696" y="-1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viewProps" Target="viewProps.xml"/><Relationship Id="rId5" Type="http://schemas.openxmlformats.org/officeDocument/2006/relationships/font" Target="fonts/font3.fntdata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03055178-F3A7-4ABD-A3CE-62221CA36632}"/>
    <pc:docChg chg="modSld">
      <pc:chgData name="" userId="" providerId="" clId="Web-{03055178-F3A7-4ABD-A3CE-62221CA36632}" dt="2020-02-07T01:21:44.199" v="8" actId="20577"/>
      <pc:docMkLst>
        <pc:docMk/>
      </pc:docMkLst>
      <pc:sldChg chg="addSp modSp">
        <pc:chgData name="" userId="" providerId="" clId="Web-{03055178-F3A7-4ABD-A3CE-62221CA36632}" dt="2020-02-07T01:21:44.183" v="7" actId="20577"/>
        <pc:sldMkLst>
          <pc:docMk/>
          <pc:sldMk cId="523275049" sldId="256"/>
        </pc:sldMkLst>
        <pc:spChg chg="add mod">
          <ac:chgData name="" userId="" providerId="" clId="Web-{03055178-F3A7-4ABD-A3CE-62221CA36632}" dt="2020-02-07T01:21:44.183" v="7" actId="20577"/>
          <ac:spMkLst>
            <pc:docMk/>
            <pc:sldMk cId="523275049" sldId="256"/>
            <ac:spMk id="2" creationId="{74D85BC4-EC7D-46FF-A4B3-64DFB2FBB6BD}"/>
          </ac:spMkLst>
        </pc:spChg>
        <pc:spChg chg="mod">
          <ac:chgData name="" userId="" providerId="" clId="Web-{03055178-F3A7-4ABD-A3CE-62221CA36632}" dt="2020-02-07T01:21:12.746" v="3" actId="1076"/>
          <ac:spMkLst>
            <pc:docMk/>
            <pc:sldMk cId="523275049" sldId="256"/>
            <ac:spMk id="86" creationId="{AD8C4B7E-15BC-4F79-9F40-24755106D465}"/>
          </ac:spMkLst>
        </pc:spChg>
        <pc:grpChg chg="mod">
          <ac:chgData name="" userId="" providerId="" clId="Web-{03055178-F3A7-4ABD-A3CE-62221CA36632}" dt="2020-02-07T01:21:04.011" v="2" actId="1076"/>
          <ac:grpSpMkLst>
            <pc:docMk/>
            <pc:sldMk cId="523275049" sldId="256"/>
            <ac:grpSpMk id="16" creationId="{3C961E3B-F1D6-4F37-9B4A-C5F5DA24C875}"/>
          </ac:grpSpMkLst>
        </pc:grpChg>
        <pc:grpChg chg="mod">
          <ac:chgData name="" userId="" providerId="" clId="Web-{03055178-F3A7-4ABD-A3CE-62221CA36632}" dt="2020-02-07T01:20:53.902" v="1" actId="14100"/>
          <ac:grpSpMkLst>
            <pc:docMk/>
            <pc:sldMk cId="523275049" sldId="256"/>
            <ac:grpSpMk id="24" creationId="{ABDEC708-966D-4BB1-A392-CC32D045AA89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553" y="618599"/>
            <a:ext cx="2601595" cy="1315944"/>
          </a:xfrm>
        </p:spPr>
        <p:txBody>
          <a:bodyPr anchor="b"/>
          <a:lstStyle>
            <a:lvl1pPr algn="ctr">
              <a:defRPr sz="2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2588" y="1985290"/>
            <a:ext cx="2295525" cy="912586"/>
          </a:xfrm>
        </p:spPr>
        <p:txBody>
          <a:bodyPr/>
          <a:lstStyle>
            <a:lvl1pPr marL="0" indent="0" algn="ctr">
              <a:buNone/>
              <a:defRPr sz="803"/>
            </a:lvl1pPr>
            <a:lvl2pPr marL="153025" indent="0" algn="ctr">
              <a:buNone/>
              <a:defRPr sz="669"/>
            </a:lvl2pPr>
            <a:lvl3pPr marL="306050" indent="0" algn="ctr">
              <a:buNone/>
              <a:defRPr sz="602"/>
            </a:lvl3pPr>
            <a:lvl4pPr marL="459075" indent="0" algn="ctr">
              <a:buNone/>
              <a:defRPr sz="536"/>
            </a:lvl4pPr>
            <a:lvl5pPr marL="612099" indent="0" algn="ctr">
              <a:buNone/>
              <a:defRPr sz="536"/>
            </a:lvl5pPr>
            <a:lvl6pPr marL="765124" indent="0" algn="ctr">
              <a:buNone/>
              <a:defRPr sz="536"/>
            </a:lvl6pPr>
            <a:lvl7pPr marL="918149" indent="0" algn="ctr">
              <a:buNone/>
              <a:defRPr sz="536"/>
            </a:lvl7pPr>
            <a:lvl8pPr marL="1071174" indent="0" algn="ctr">
              <a:buNone/>
              <a:defRPr sz="536"/>
            </a:lvl8pPr>
            <a:lvl9pPr marL="1224199" indent="0" algn="ctr">
              <a:buNone/>
              <a:defRPr sz="53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1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0314" y="201241"/>
            <a:ext cx="659963" cy="3203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0423" y="201241"/>
            <a:ext cx="1941632" cy="3203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6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4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29" y="942336"/>
            <a:ext cx="2639854" cy="1572307"/>
          </a:xfrm>
        </p:spPr>
        <p:txBody>
          <a:bodyPr anchor="b"/>
          <a:lstStyle>
            <a:lvl1pPr>
              <a:defRPr sz="2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829" y="2529518"/>
            <a:ext cx="2639854" cy="826839"/>
          </a:xfrm>
        </p:spPr>
        <p:txBody>
          <a:bodyPr/>
          <a:lstStyle>
            <a:lvl1pPr marL="0" indent="0">
              <a:buNone/>
              <a:defRPr sz="803">
                <a:solidFill>
                  <a:schemeClr val="tx1"/>
                </a:solidFill>
              </a:defRPr>
            </a:lvl1pPr>
            <a:lvl2pPr marL="153025" indent="0">
              <a:buNone/>
              <a:defRPr sz="669">
                <a:solidFill>
                  <a:schemeClr val="tx1">
                    <a:tint val="75000"/>
                  </a:schemeClr>
                </a:solidFill>
              </a:defRPr>
            </a:lvl2pPr>
            <a:lvl3pPr marL="306050" indent="0">
              <a:buNone/>
              <a:defRPr sz="602">
                <a:solidFill>
                  <a:schemeClr val="tx1">
                    <a:tint val="75000"/>
                  </a:schemeClr>
                </a:solidFill>
              </a:defRPr>
            </a:lvl3pPr>
            <a:lvl4pPr marL="459075" indent="0">
              <a:buNone/>
              <a:defRPr sz="536">
                <a:solidFill>
                  <a:schemeClr val="tx1">
                    <a:tint val="75000"/>
                  </a:schemeClr>
                </a:solidFill>
              </a:defRPr>
            </a:lvl4pPr>
            <a:lvl5pPr marL="612099" indent="0">
              <a:buNone/>
              <a:defRPr sz="536">
                <a:solidFill>
                  <a:schemeClr val="tx1">
                    <a:tint val="75000"/>
                  </a:schemeClr>
                </a:solidFill>
              </a:defRPr>
            </a:lvl5pPr>
            <a:lvl6pPr marL="765124" indent="0">
              <a:buNone/>
              <a:defRPr sz="536">
                <a:solidFill>
                  <a:schemeClr val="tx1">
                    <a:tint val="75000"/>
                  </a:schemeClr>
                </a:solidFill>
              </a:defRPr>
            </a:lvl6pPr>
            <a:lvl7pPr marL="918149" indent="0">
              <a:buNone/>
              <a:defRPr sz="536">
                <a:solidFill>
                  <a:schemeClr val="tx1">
                    <a:tint val="75000"/>
                  </a:schemeClr>
                </a:solidFill>
              </a:defRPr>
            </a:lvl7pPr>
            <a:lvl8pPr marL="1071174" indent="0">
              <a:buNone/>
              <a:defRPr sz="536">
                <a:solidFill>
                  <a:schemeClr val="tx1">
                    <a:tint val="75000"/>
                  </a:schemeClr>
                </a:solidFill>
              </a:defRPr>
            </a:lvl8pPr>
            <a:lvl9pPr marL="1224199" indent="0">
              <a:buNone/>
              <a:defRPr sz="5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1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423" y="1006207"/>
            <a:ext cx="1300798" cy="2398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9479" y="1006207"/>
            <a:ext cx="1300798" cy="2398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5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22" y="201242"/>
            <a:ext cx="2639854" cy="7305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822" y="926586"/>
            <a:ext cx="1294819" cy="454105"/>
          </a:xfrm>
        </p:spPr>
        <p:txBody>
          <a:bodyPr anchor="b"/>
          <a:lstStyle>
            <a:lvl1pPr marL="0" indent="0">
              <a:buNone/>
              <a:defRPr sz="803" b="1"/>
            </a:lvl1pPr>
            <a:lvl2pPr marL="153025" indent="0">
              <a:buNone/>
              <a:defRPr sz="669" b="1"/>
            </a:lvl2pPr>
            <a:lvl3pPr marL="306050" indent="0">
              <a:buNone/>
              <a:defRPr sz="602" b="1"/>
            </a:lvl3pPr>
            <a:lvl4pPr marL="459075" indent="0">
              <a:buNone/>
              <a:defRPr sz="536" b="1"/>
            </a:lvl4pPr>
            <a:lvl5pPr marL="612099" indent="0">
              <a:buNone/>
              <a:defRPr sz="536" b="1"/>
            </a:lvl5pPr>
            <a:lvl6pPr marL="765124" indent="0">
              <a:buNone/>
              <a:defRPr sz="536" b="1"/>
            </a:lvl6pPr>
            <a:lvl7pPr marL="918149" indent="0">
              <a:buNone/>
              <a:defRPr sz="536" b="1"/>
            </a:lvl7pPr>
            <a:lvl8pPr marL="1071174" indent="0">
              <a:buNone/>
              <a:defRPr sz="536" b="1"/>
            </a:lvl8pPr>
            <a:lvl9pPr marL="1224199" indent="0">
              <a:buNone/>
              <a:defRPr sz="5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0822" y="1380691"/>
            <a:ext cx="1294819" cy="2030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49480" y="926586"/>
            <a:ext cx="1301196" cy="454105"/>
          </a:xfrm>
        </p:spPr>
        <p:txBody>
          <a:bodyPr anchor="b"/>
          <a:lstStyle>
            <a:lvl1pPr marL="0" indent="0">
              <a:buNone/>
              <a:defRPr sz="803" b="1"/>
            </a:lvl1pPr>
            <a:lvl2pPr marL="153025" indent="0">
              <a:buNone/>
              <a:defRPr sz="669" b="1"/>
            </a:lvl2pPr>
            <a:lvl3pPr marL="306050" indent="0">
              <a:buNone/>
              <a:defRPr sz="602" b="1"/>
            </a:lvl3pPr>
            <a:lvl4pPr marL="459075" indent="0">
              <a:buNone/>
              <a:defRPr sz="536" b="1"/>
            </a:lvl4pPr>
            <a:lvl5pPr marL="612099" indent="0">
              <a:buNone/>
              <a:defRPr sz="536" b="1"/>
            </a:lvl5pPr>
            <a:lvl6pPr marL="765124" indent="0">
              <a:buNone/>
              <a:defRPr sz="536" b="1"/>
            </a:lvl6pPr>
            <a:lvl7pPr marL="918149" indent="0">
              <a:buNone/>
              <a:defRPr sz="536" b="1"/>
            </a:lvl7pPr>
            <a:lvl8pPr marL="1071174" indent="0">
              <a:buNone/>
              <a:defRPr sz="536" b="1"/>
            </a:lvl8pPr>
            <a:lvl9pPr marL="1224199" indent="0">
              <a:buNone/>
              <a:defRPr sz="53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49480" y="1380691"/>
            <a:ext cx="1301196" cy="2030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76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6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10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22" y="251989"/>
            <a:ext cx="987155" cy="881962"/>
          </a:xfrm>
        </p:spPr>
        <p:txBody>
          <a:bodyPr anchor="b"/>
          <a:lstStyle>
            <a:lvl1pPr>
              <a:defRPr sz="10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1196" y="544227"/>
            <a:ext cx="1549479" cy="2686135"/>
          </a:xfrm>
        </p:spPr>
        <p:txBody>
          <a:bodyPr/>
          <a:lstStyle>
            <a:lvl1pPr>
              <a:defRPr sz="1071"/>
            </a:lvl1pPr>
            <a:lvl2pPr>
              <a:defRPr sz="937"/>
            </a:lvl2pPr>
            <a:lvl3pPr>
              <a:defRPr sz="803"/>
            </a:lvl3pPr>
            <a:lvl4pPr>
              <a:defRPr sz="669"/>
            </a:lvl4pPr>
            <a:lvl5pPr>
              <a:defRPr sz="669"/>
            </a:lvl5pPr>
            <a:lvl6pPr>
              <a:defRPr sz="669"/>
            </a:lvl6pPr>
            <a:lvl7pPr>
              <a:defRPr sz="669"/>
            </a:lvl7pPr>
            <a:lvl8pPr>
              <a:defRPr sz="669"/>
            </a:lvl8pPr>
            <a:lvl9pPr>
              <a:defRPr sz="6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822" y="1133952"/>
            <a:ext cx="987155" cy="2100785"/>
          </a:xfrm>
        </p:spPr>
        <p:txBody>
          <a:bodyPr/>
          <a:lstStyle>
            <a:lvl1pPr marL="0" indent="0">
              <a:buNone/>
              <a:defRPr sz="536"/>
            </a:lvl1pPr>
            <a:lvl2pPr marL="153025" indent="0">
              <a:buNone/>
              <a:defRPr sz="469"/>
            </a:lvl2pPr>
            <a:lvl3pPr marL="306050" indent="0">
              <a:buNone/>
              <a:defRPr sz="402"/>
            </a:lvl3pPr>
            <a:lvl4pPr marL="459075" indent="0">
              <a:buNone/>
              <a:defRPr sz="335"/>
            </a:lvl4pPr>
            <a:lvl5pPr marL="612099" indent="0">
              <a:buNone/>
              <a:defRPr sz="335"/>
            </a:lvl5pPr>
            <a:lvl6pPr marL="765124" indent="0">
              <a:buNone/>
              <a:defRPr sz="335"/>
            </a:lvl6pPr>
            <a:lvl7pPr marL="918149" indent="0">
              <a:buNone/>
              <a:defRPr sz="335"/>
            </a:lvl7pPr>
            <a:lvl8pPr marL="1071174" indent="0">
              <a:buNone/>
              <a:defRPr sz="335"/>
            </a:lvl8pPr>
            <a:lvl9pPr marL="1224199" indent="0">
              <a:buNone/>
              <a:defRPr sz="3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94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22" y="251989"/>
            <a:ext cx="987155" cy="881962"/>
          </a:xfrm>
        </p:spPr>
        <p:txBody>
          <a:bodyPr anchor="b"/>
          <a:lstStyle>
            <a:lvl1pPr>
              <a:defRPr sz="10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01196" y="544227"/>
            <a:ext cx="1549479" cy="2686135"/>
          </a:xfrm>
        </p:spPr>
        <p:txBody>
          <a:bodyPr anchor="t"/>
          <a:lstStyle>
            <a:lvl1pPr marL="0" indent="0">
              <a:buNone/>
              <a:defRPr sz="1071"/>
            </a:lvl1pPr>
            <a:lvl2pPr marL="153025" indent="0">
              <a:buNone/>
              <a:defRPr sz="937"/>
            </a:lvl2pPr>
            <a:lvl3pPr marL="306050" indent="0">
              <a:buNone/>
              <a:defRPr sz="803"/>
            </a:lvl3pPr>
            <a:lvl4pPr marL="459075" indent="0">
              <a:buNone/>
              <a:defRPr sz="669"/>
            </a:lvl4pPr>
            <a:lvl5pPr marL="612099" indent="0">
              <a:buNone/>
              <a:defRPr sz="669"/>
            </a:lvl5pPr>
            <a:lvl6pPr marL="765124" indent="0">
              <a:buNone/>
              <a:defRPr sz="669"/>
            </a:lvl6pPr>
            <a:lvl7pPr marL="918149" indent="0">
              <a:buNone/>
              <a:defRPr sz="669"/>
            </a:lvl7pPr>
            <a:lvl8pPr marL="1071174" indent="0">
              <a:buNone/>
              <a:defRPr sz="669"/>
            </a:lvl8pPr>
            <a:lvl9pPr marL="1224199" indent="0">
              <a:buNone/>
              <a:defRPr sz="6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822" y="1133952"/>
            <a:ext cx="987155" cy="2100785"/>
          </a:xfrm>
        </p:spPr>
        <p:txBody>
          <a:bodyPr/>
          <a:lstStyle>
            <a:lvl1pPr marL="0" indent="0">
              <a:buNone/>
              <a:defRPr sz="536"/>
            </a:lvl1pPr>
            <a:lvl2pPr marL="153025" indent="0">
              <a:buNone/>
              <a:defRPr sz="469"/>
            </a:lvl2pPr>
            <a:lvl3pPr marL="306050" indent="0">
              <a:buNone/>
              <a:defRPr sz="402"/>
            </a:lvl3pPr>
            <a:lvl4pPr marL="459075" indent="0">
              <a:buNone/>
              <a:defRPr sz="335"/>
            </a:lvl4pPr>
            <a:lvl5pPr marL="612099" indent="0">
              <a:buNone/>
              <a:defRPr sz="335"/>
            </a:lvl5pPr>
            <a:lvl6pPr marL="765124" indent="0">
              <a:buNone/>
              <a:defRPr sz="335"/>
            </a:lvl6pPr>
            <a:lvl7pPr marL="918149" indent="0">
              <a:buNone/>
              <a:defRPr sz="335"/>
            </a:lvl7pPr>
            <a:lvl8pPr marL="1071174" indent="0">
              <a:buNone/>
              <a:defRPr sz="335"/>
            </a:lvl8pPr>
            <a:lvl9pPr marL="1224199" indent="0">
              <a:buNone/>
              <a:defRPr sz="3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2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0423" y="201242"/>
            <a:ext cx="2639854" cy="730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423" y="1006207"/>
            <a:ext cx="2639854" cy="239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0423" y="3503351"/>
            <a:ext cx="688658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1F468-B8B8-42F3-93C3-F9CD2B8159D4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3857" y="3503351"/>
            <a:ext cx="1032986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1619" y="3503351"/>
            <a:ext cx="688658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CF84-8491-49B4-8ABE-0E181BD7B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5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06050" rtl="0" eaLnBrk="1" latinLnBrk="0" hangingPunct="1">
        <a:lnSpc>
          <a:spcPct val="90000"/>
        </a:lnSpc>
        <a:spcBef>
          <a:spcPct val="0"/>
        </a:spcBef>
        <a:buNone/>
        <a:defRPr sz="14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512" indent="-76512" algn="l" defTabSz="306050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937" kern="1200">
          <a:solidFill>
            <a:schemeClr val="tx1"/>
          </a:solidFill>
          <a:latin typeface="+mn-lt"/>
          <a:ea typeface="+mn-ea"/>
          <a:cs typeface="+mn-cs"/>
        </a:defRPr>
      </a:lvl1pPr>
      <a:lvl2pPr marL="229537" indent="-76512" algn="l" defTabSz="30605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803" kern="1200">
          <a:solidFill>
            <a:schemeClr val="tx1"/>
          </a:solidFill>
          <a:latin typeface="+mn-lt"/>
          <a:ea typeface="+mn-ea"/>
          <a:cs typeface="+mn-cs"/>
        </a:defRPr>
      </a:lvl2pPr>
      <a:lvl3pPr marL="382562" indent="-76512" algn="l" defTabSz="30605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69" kern="1200">
          <a:solidFill>
            <a:schemeClr val="tx1"/>
          </a:solidFill>
          <a:latin typeface="+mn-lt"/>
          <a:ea typeface="+mn-ea"/>
          <a:cs typeface="+mn-cs"/>
        </a:defRPr>
      </a:lvl3pPr>
      <a:lvl4pPr marL="535587" indent="-76512" algn="l" defTabSz="30605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2" kern="1200">
          <a:solidFill>
            <a:schemeClr val="tx1"/>
          </a:solidFill>
          <a:latin typeface="+mn-lt"/>
          <a:ea typeface="+mn-ea"/>
          <a:cs typeface="+mn-cs"/>
        </a:defRPr>
      </a:lvl4pPr>
      <a:lvl5pPr marL="688612" indent="-76512" algn="l" defTabSz="30605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2" kern="1200">
          <a:solidFill>
            <a:schemeClr val="tx1"/>
          </a:solidFill>
          <a:latin typeface="+mn-lt"/>
          <a:ea typeface="+mn-ea"/>
          <a:cs typeface="+mn-cs"/>
        </a:defRPr>
      </a:lvl5pPr>
      <a:lvl6pPr marL="841637" indent="-76512" algn="l" defTabSz="30605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2" kern="1200">
          <a:solidFill>
            <a:schemeClr val="tx1"/>
          </a:solidFill>
          <a:latin typeface="+mn-lt"/>
          <a:ea typeface="+mn-ea"/>
          <a:cs typeface="+mn-cs"/>
        </a:defRPr>
      </a:lvl6pPr>
      <a:lvl7pPr marL="994661" indent="-76512" algn="l" defTabSz="30605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2" kern="1200">
          <a:solidFill>
            <a:schemeClr val="tx1"/>
          </a:solidFill>
          <a:latin typeface="+mn-lt"/>
          <a:ea typeface="+mn-ea"/>
          <a:cs typeface="+mn-cs"/>
        </a:defRPr>
      </a:lvl7pPr>
      <a:lvl8pPr marL="1147686" indent="-76512" algn="l" defTabSz="30605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2" kern="1200">
          <a:solidFill>
            <a:schemeClr val="tx1"/>
          </a:solidFill>
          <a:latin typeface="+mn-lt"/>
          <a:ea typeface="+mn-ea"/>
          <a:cs typeface="+mn-cs"/>
        </a:defRPr>
      </a:lvl8pPr>
      <a:lvl9pPr marL="1300711" indent="-76512" algn="l" defTabSz="30605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6050" rtl="0" eaLnBrk="1" latinLnBrk="0" hangingPunct="1">
        <a:defRPr sz="602" kern="1200">
          <a:solidFill>
            <a:schemeClr val="tx1"/>
          </a:solidFill>
          <a:latin typeface="+mn-lt"/>
          <a:ea typeface="+mn-ea"/>
          <a:cs typeface="+mn-cs"/>
        </a:defRPr>
      </a:lvl1pPr>
      <a:lvl2pPr marL="153025" algn="l" defTabSz="306050" rtl="0" eaLnBrk="1" latinLnBrk="0" hangingPunct="1">
        <a:defRPr sz="602" kern="1200">
          <a:solidFill>
            <a:schemeClr val="tx1"/>
          </a:solidFill>
          <a:latin typeface="+mn-lt"/>
          <a:ea typeface="+mn-ea"/>
          <a:cs typeface="+mn-cs"/>
        </a:defRPr>
      </a:lvl2pPr>
      <a:lvl3pPr marL="306050" algn="l" defTabSz="306050" rtl="0" eaLnBrk="1" latinLnBrk="0" hangingPunct="1">
        <a:defRPr sz="602" kern="1200">
          <a:solidFill>
            <a:schemeClr val="tx1"/>
          </a:solidFill>
          <a:latin typeface="+mn-lt"/>
          <a:ea typeface="+mn-ea"/>
          <a:cs typeface="+mn-cs"/>
        </a:defRPr>
      </a:lvl3pPr>
      <a:lvl4pPr marL="459075" algn="l" defTabSz="306050" rtl="0" eaLnBrk="1" latinLnBrk="0" hangingPunct="1">
        <a:defRPr sz="602" kern="1200">
          <a:solidFill>
            <a:schemeClr val="tx1"/>
          </a:solidFill>
          <a:latin typeface="+mn-lt"/>
          <a:ea typeface="+mn-ea"/>
          <a:cs typeface="+mn-cs"/>
        </a:defRPr>
      </a:lvl4pPr>
      <a:lvl5pPr marL="612099" algn="l" defTabSz="306050" rtl="0" eaLnBrk="1" latinLnBrk="0" hangingPunct="1">
        <a:defRPr sz="602" kern="1200">
          <a:solidFill>
            <a:schemeClr val="tx1"/>
          </a:solidFill>
          <a:latin typeface="+mn-lt"/>
          <a:ea typeface="+mn-ea"/>
          <a:cs typeface="+mn-cs"/>
        </a:defRPr>
      </a:lvl5pPr>
      <a:lvl6pPr marL="765124" algn="l" defTabSz="306050" rtl="0" eaLnBrk="1" latinLnBrk="0" hangingPunct="1">
        <a:defRPr sz="602" kern="1200">
          <a:solidFill>
            <a:schemeClr val="tx1"/>
          </a:solidFill>
          <a:latin typeface="+mn-lt"/>
          <a:ea typeface="+mn-ea"/>
          <a:cs typeface="+mn-cs"/>
        </a:defRPr>
      </a:lvl6pPr>
      <a:lvl7pPr marL="918149" algn="l" defTabSz="306050" rtl="0" eaLnBrk="1" latinLnBrk="0" hangingPunct="1">
        <a:defRPr sz="602" kern="1200">
          <a:solidFill>
            <a:schemeClr val="tx1"/>
          </a:solidFill>
          <a:latin typeface="+mn-lt"/>
          <a:ea typeface="+mn-ea"/>
          <a:cs typeface="+mn-cs"/>
        </a:defRPr>
      </a:lvl7pPr>
      <a:lvl8pPr marL="1071174" algn="l" defTabSz="306050" rtl="0" eaLnBrk="1" latinLnBrk="0" hangingPunct="1">
        <a:defRPr sz="602" kern="1200">
          <a:solidFill>
            <a:schemeClr val="tx1"/>
          </a:solidFill>
          <a:latin typeface="+mn-lt"/>
          <a:ea typeface="+mn-ea"/>
          <a:cs typeface="+mn-cs"/>
        </a:defRPr>
      </a:lvl8pPr>
      <a:lvl9pPr marL="1224199" algn="l" defTabSz="306050" rtl="0" eaLnBrk="1" latinLnBrk="0" hangingPunct="1">
        <a:defRPr sz="6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BDEC708-966D-4BB1-A392-CC32D045AA89}"/>
              </a:ext>
            </a:extLst>
          </p:cNvPr>
          <p:cNvGrpSpPr/>
          <p:nvPr/>
        </p:nvGrpSpPr>
        <p:grpSpPr>
          <a:xfrm>
            <a:off x="-395094" y="392535"/>
            <a:ext cx="2243764" cy="3305438"/>
            <a:chOff x="-223224" y="522075"/>
            <a:chExt cx="2243764" cy="330543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C528E68-8FAA-4A99-B964-16A1C0B7D23D}"/>
                </a:ext>
              </a:extLst>
            </p:cNvPr>
            <p:cNvGrpSpPr/>
            <p:nvPr/>
          </p:nvGrpSpPr>
          <p:grpSpPr>
            <a:xfrm>
              <a:off x="517527" y="522075"/>
              <a:ext cx="1503013" cy="3305438"/>
              <a:chOff x="5280027" y="1119701"/>
              <a:chExt cx="1503013" cy="3305438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D042586-9A86-4148-AC98-14BF22FA4F71}"/>
                  </a:ext>
                </a:extLst>
              </p:cNvPr>
              <p:cNvSpPr/>
              <p:nvPr/>
            </p:nvSpPr>
            <p:spPr>
              <a:xfrm>
                <a:off x="5280027" y="1600201"/>
                <a:ext cx="1503013" cy="2195066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5F84FA64-6B8B-4A86-816D-BFE76A8C188E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 rot="16200000" flipV="1">
                <a:off x="4997597" y="2702442"/>
                <a:ext cx="1888321" cy="147272"/>
              </a:xfrm>
              <a:prstGeom prst="bentConnector4">
                <a:avLst>
                  <a:gd name="adj1" fmla="val 325"/>
                  <a:gd name="adj2" fmla="val 358705"/>
                </a:avLst>
              </a:prstGeom>
              <a:ln w="12700">
                <a:miter lim="800000"/>
                <a:tailEnd type="triangle"/>
              </a:ln>
              <a:effectLst>
                <a:softEdge rad="0"/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37C60085-0EC8-4B98-AB49-1B8727645EF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906561" y="1265501"/>
                <a:ext cx="221715" cy="21272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7BE184E-E820-4981-8106-057A6E19BF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5912007" y="3756634"/>
                <a:ext cx="210149" cy="416981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20C91CC-C93D-4F06-B09A-27516D6EC647}"/>
                  </a:ext>
                </a:extLst>
              </p:cNvPr>
              <p:cNvCxnSpPr>
                <a:cxnSpLocks/>
                <a:endCxn id="30" idx="3"/>
              </p:cNvCxnSpPr>
              <p:nvPr/>
            </p:nvCxnSpPr>
            <p:spPr>
              <a:xfrm flipV="1">
                <a:off x="6017081" y="4070199"/>
                <a:ext cx="0" cy="13464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: Rounded Corners 31">
                    <a:extLst>
                      <a:ext uri="{FF2B5EF4-FFF2-40B4-BE49-F238E27FC236}">
                        <a16:creationId xmlns:a16="http://schemas.microsoft.com/office/drawing/2014/main" id="{276D096F-847C-43DE-9F70-2007538C8D4B}"/>
                      </a:ext>
                    </a:extLst>
                  </p:cNvPr>
                  <p:cNvSpPr/>
                  <p:nvPr/>
                </p:nvSpPr>
                <p:spPr>
                  <a:xfrm>
                    <a:off x="5595145" y="3201743"/>
                    <a:ext cx="845622" cy="401522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Conv. unit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</m:t>
                          </m:r>
                          <m:r>
                            <a:rPr lang="en-US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,1)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Rectangle: Rounded Corners 31">
                    <a:extLst>
                      <a:ext uri="{FF2B5EF4-FFF2-40B4-BE49-F238E27FC236}">
                        <a16:creationId xmlns:a16="http://schemas.microsoft.com/office/drawing/2014/main" id="{276D096F-847C-43DE-9F70-2007538C8D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5145" y="3201743"/>
                    <a:ext cx="845622" cy="401522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 t="-147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: Rounded Corners 32">
                    <a:extLst>
                      <a:ext uri="{FF2B5EF4-FFF2-40B4-BE49-F238E27FC236}">
                        <a16:creationId xmlns:a16="http://schemas.microsoft.com/office/drawing/2014/main" id="{4FE40385-1175-40E4-A73B-10B3F7F5FCA4}"/>
                      </a:ext>
                    </a:extLst>
                  </p:cNvPr>
                  <p:cNvSpPr/>
                  <p:nvPr/>
                </p:nvSpPr>
                <p:spPr>
                  <a:xfrm>
                    <a:off x="5594681" y="2657804"/>
                    <a:ext cx="845622" cy="401522"/>
                  </a:xfrm>
                  <a:prstGeom prst="round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Conv. unit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1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11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Rectangle: Rounded Corners 32">
                    <a:extLst>
                      <a:ext uri="{FF2B5EF4-FFF2-40B4-BE49-F238E27FC236}">
                        <a16:creationId xmlns:a16="http://schemas.microsoft.com/office/drawing/2014/main" id="{4FE40385-1175-40E4-A73B-10B3F7F5FCA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4681" y="2657804"/>
                    <a:ext cx="845622" cy="401522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t="-147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5D495A9-CC7E-4B6E-AC8B-AEDFD478F166}"/>
                  </a:ext>
                </a:extLst>
              </p:cNvPr>
              <p:cNvSpPr/>
              <p:nvPr/>
            </p:nvSpPr>
            <p:spPr>
              <a:xfrm>
                <a:off x="5594963" y="2113500"/>
                <a:ext cx="845622" cy="40152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EBE1A05-D6AD-45AC-8486-8F7FFC17CE52}"/>
                  </a:ext>
                </a:extLst>
              </p:cNvPr>
              <p:cNvCxnSpPr>
                <a:cxnSpLocks/>
                <a:stCxn id="32" idx="0"/>
                <a:endCxn id="33" idx="2"/>
              </p:cNvCxnSpPr>
              <p:nvPr/>
            </p:nvCxnSpPr>
            <p:spPr>
              <a:xfrm flipH="1" flipV="1">
                <a:off x="6017492" y="3059326"/>
                <a:ext cx="464" cy="142417"/>
              </a:xfrm>
              <a:prstGeom prst="straightConnector1">
                <a:avLst/>
              </a:prstGeom>
              <a:ln w="127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6F8459D-7523-418B-9A22-EB4CD28C1475}"/>
                  </a:ext>
                </a:extLst>
              </p:cNvPr>
              <p:cNvCxnSpPr>
                <a:cxnSpLocks/>
                <a:stCxn id="34" idx="2"/>
                <a:endCxn id="33" idx="0"/>
              </p:cNvCxnSpPr>
              <p:nvPr/>
            </p:nvCxnSpPr>
            <p:spPr>
              <a:xfrm flipH="1">
                <a:off x="6017492" y="2515022"/>
                <a:ext cx="282" cy="142782"/>
              </a:xfrm>
              <a:prstGeom prst="straightConnector1">
                <a:avLst/>
              </a:prstGeom>
              <a:ln w="12700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2937932-1EB5-4C04-A5B8-03ED71940F78}"/>
                  </a:ext>
                </a:extLst>
              </p:cNvPr>
              <p:cNvSpPr/>
              <p:nvPr/>
            </p:nvSpPr>
            <p:spPr>
              <a:xfrm>
                <a:off x="5868121" y="1694185"/>
                <a:ext cx="298596" cy="27546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</a:rPr>
                  <a:t>+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3C777A7-C010-476C-8A04-4C443C053A16}"/>
                  </a:ext>
                </a:extLst>
              </p:cNvPr>
              <p:cNvCxnSpPr>
                <a:cxnSpLocks/>
                <a:stCxn id="37" idx="4"/>
                <a:endCxn id="34" idx="0"/>
              </p:cNvCxnSpPr>
              <p:nvPr/>
            </p:nvCxnSpPr>
            <p:spPr>
              <a:xfrm>
                <a:off x="6017419" y="1969648"/>
                <a:ext cx="355" cy="143852"/>
              </a:xfrm>
              <a:prstGeom prst="straightConnector1">
                <a:avLst/>
              </a:prstGeom>
              <a:ln w="12700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F363E812-3641-4FB6-ADAF-DA88AA10C2A4}"/>
                  </a:ext>
                </a:extLst>
              </p:cNvPr>
              <p:cNvCxnSpPr>
                <a:cxnSpLocks/>
                <a:stCxn id="30" idx="1"/>
                <a:endCxn id="32" idx="2"/>
              </p:cNvCxnSpPr>
              <p:nvPr/>
            </p:nvCxnSpPr>
            <p:spPr>
              <a:xfrm flipV="1">
                <a:off x="6017081" y="3603265"/>
                <a:ext cx="875" cy="25678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811E85B-B7CF-452A-88FD-6D8055C038F3}"/>
                      </a:ext>
                    </a:extLst>
                  </p:cNvPr>
                  <p:cNvSpPr txBox="1"/>
                  <p:nvPr/>
                </p:nvSpPr>
                <p:spPr>
                  <a:xfrm>
                    <a:off x="5505450" y="4163529"/>
                    <a:ext cx="1021633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oMath>
                      </m:oMathPara>
                    </a14:m>
                    <a:endParaRPr lang="en-US" sz="1100" b="1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D811E85B-B7CF-452A-88FD-6D8055C038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5450" y="4163529"/>
                    <a:ext cx="1021633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46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BC46F09-4BCF-4C2F-8CA8-1E45C8C2EE0E}"/>
                  </a:ext>
                </a:extLst>
              </p:cNvPr>
              <p:cNvCxnSpPr>
                <a:cxnSpLocks/>
                <a:stCxn id="37" idx="0"/>
                <a:endCxn id="29" idx="3"/>
              </p:cNvCxnSpPr>
              <p:nvPr/>
            </p:nvCxnSpPr>
            <p:spPr>
              <a:xfrm flipH="1" flipV="1">
                <a:off x="6017418" y="1482721"/>
                <a:ext cx="1" cy="21146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771AB4DE-7D25-4A57-A258-95116B7FCDD6}"/>
                  </a:ext>
                </a:extLst>
              </p:cNvPr>
              <p:cNvCxnSpPr>
                <a:cxnSpLocks/>
                <a:stCxn id="29" idx="1"/>
              </p:cNvCxnSpPr>
              <p:nvPr/>
            </p:nvCxnSpPr>
            <p:spPr>
              <a:xfrm flipV="1">
                <a:off x="6017418" y="1119701"/>
                <a:ext cx="0" cy="14130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6049947-0181-44B7-86BF-63B7D0B3B41E}"/>
                    </a:ext>
                  </a:extLst>
                </p:cNvPr>
                <p:cNvSpPr txBox="1"/>
                <p:nvPr/>
              </p:nvSpPr>
              <p:spPr>
                <a:xfrm>
                  <a:off x="-223224" y="1956176"/>
                  <a:ext cx="10858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AU" dirty="0"/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F0AA8849-E751-465E-B556-4855F9457B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23224" y="1956176"/>
                  <a:ext cx="108585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176401E3-0273-4C9B-A5A4-A8276ECA14CF}"/>
                  </a:ext>
                </a:extLst>
              </p:cNvPr>
              <p:cNvSpPr/>
              <p:nvPr/>
            </p:nvSpPr>
            <p:spPr>
              <a:xfrm>
                <a:off x="690756" y="1472221"/>
                <a:ext cx="845622" cy="40152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(1,</m:t>
                      </m:r>
                      <m:sSub>
                        <m:sSubPr>
                          <m:ctrlPr>
                            <a:rPr lang="en-US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1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,1)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176401E3-0273-4C9B-A5A4-A8276ECA1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56" y="1472221"/>
                <a:ext cx="845622" cy="401522"/>
              </a:xfrm>
              <a:prstGeom prst="roundRect">
                <a:avLst/>
              </a:prstGeom>
              <a:blipFill>
                <a:blip r:embed="rId7"/>
                <a:stretch>
                  <a:fillRect l="-5755" r="-28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07B996D-3AA5-4C6C-810D-C054B592CA1A}"/>
              </a:ext>
            </a:extLst>
          </p:cNvPr>
          <p:cNvSpPr/>
          <p:nvPr/>
        </p:nvSpPr>
        <p:spPr>
          <a:xfrm>
            <a:off x="676650" y="1307634"/>
            <a:ext cx="845622" cy="4015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Conv. unit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3FC04F83-6C9D-45F2-885A-B4E0BB88ACF6}"/>
              </a:ext>
            </a:extLst>
          </p:cNvPr>
          <p:cNvSpPr/>
          <p:nvPr/>
        </p:nvSpPr>
        <p:spPr>
          <a:xfrm>
            <a:off x="1934988" y="1524000"/>
            <a:ext cx="1101664" cy="1043166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B755E8D-4962-4C0F-8581-C0692AB1F021}"/>
              </a:ext>
            </a:extLst>
          </p:cNvPr>
          <p:cNvSpPr/>
          <p:nvPr/>
        </p:nvSpPr>
        <p:spPr>
          <a:xfrm>
            <a:off x="1994888" y="2257729"/>
            <a:ext cx="986215" cy="20076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Rectifier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F48E491-6CF6-40C4-953F-98324CA41D2F}"/>
              </a:ext>
            </a:extLst>
          </p:cNvPr>
          <p:cNvSpPr/>
          <p:nvPr/>
        </p:nvSpPr>
        <p:spPr>
          <a:xfrm>
            <a:off x="1993515" y="1950934"/>
            <a:ext cx="986215" cy="17863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 norm*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F3DD22E-FDCA-478B-BDEC-0BCBF59B32CB}"/>
              </a:ext>
            </a:extLst>
          </p:cNvPr>
          <p:cNvSpPr/>
          <p:nvPr/>
        </p:nvSpPr>
        <p:spPr>
          <a:xfrm>
            <a:off x="1993515" y="1613462"/>
            <a:ext cx="986215" cy="20076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Conv1D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544311D-A0C1-4F19-AF46-F50775306E32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2487996" y="2458491"/>
            <a:ext cx="0" cy="156984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6136FBF-DA2C-45F6-AC15-454394D3526E}"/>
              </a:ext>
            </a:extLst>
          </p:cNvPr>
          <p:cNvCxnSpPr>
            <a:cxnSpLocks/>
            <a:stCxn id="70" idx="2"/>
            <a:endCxn id="69" idx="0"/>
          </p:cNvCxnSpPr>
          <p:nvPr/>
        </p:nvCxnSpPr>
        <p:spPr>
          <a:xfrm>
            <a:off x="2486623" y="2129571"/>
            <a:ext cx="1373" cy="128158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B6699DD-BC6C-4CEF-9CC4-163837FDCB21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2486623" y="1814223"/>
            <a:ext cx="0" cy="136711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A099351-9E44-48A1-83AA-535E60775759}"/>
              </a:ext>
            </a:extLst>
          </p:cNvPr>
          <p:cNvCxnSpPr>
            <a:cxnSpLocks/>
          </p:cNvCxnSpPr>
          <p:nvPr/>
        </p:nvCxnSpPr>
        <p:spPr>
          <a:xfrm>
            <a:off x="2486623" y="1411595"/>
            <a:ext cx="1" cy="201867"/>
          </a:xfrm>
          <a:prstGeom prst="straightConnector1">
            <a:avLst/>
          </a:prstGeom>
          <a:ln w="1270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AD8C4B7E-15BC-4F79-9F40-24755106D465}"/>
              </a:ext>
            </a:extLst>
          </p:cNvPr>
          <p:cNvSpPr/>
          <p:nvPr/>
        </p:nvSpPr>
        <p:spPr>
          <a:xfrm>
            <a:off x="2063009" y="1102615"/>
            <a:ext cx="845622" cy="4015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Conv.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4CC6A514-1A92-4314-9A55-0A159DFEEFB9}"/>
                  </a:ext>
                </a:extLst>
              </p:cNvPr>
              <p:cNvSpPr/>
              <p:nvPr/>
            </p:nvSpPr>
            <p:spPr>
              <a:xfrm>
                <a:off x="1257104" y="2490266"/>
                <a:ext cx="845622" cy="40152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𝑠𝑡</m:t>
                          </m:r>
                        </m:sup>
                      </m:sSup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4CC6A514-1A92-4314-9A55-0A159DFEE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04" y="2490266"/>
                <a:ext cx="845622" cy="40152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DD44553-0717-4A38-A456-EA0CE61CCDD9}"/>
                  </a:ext>
                </a:extLst>
              </p:cNvPr>
              <p:cNvSpPr/>
              <p:nvPr/>
            </p:nvSpPr>
            <p:spPr>
              <a:xfrm>
                <a:off x="1257612" y="1929339"/>
                <a:ext cx="845622" cy="40152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𝑛𝑑</m:t>
                          </m:r>
                        </m:sup>
                      </m:sSup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7DD44553-0717-4A38-A456-EA0CE61CC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612" y="1929339"/>
                <a:ext cx="845622" cy="40152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0CEDD63-F7F7-4527-850E-7D54684D5E75}"/>
                  </a:ext>
                </a:extLst>
              </p:cNvPr>
              <p:cNvSpPr/>
              <p:nvPr/>
            </p:nvSpPr>
            <p:spPr>
              <a:xfrm>
                <a:off x="1257699" y="1385133"/>
                <a:ext cx="845622" cy="40152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𝑟𝑑</m:t>
                          </m:r>
                        </m:sup>
                      </m:sSup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B0CEDD63-F7F7-4527-850E-7D54684D5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699" y="1385133"/>
                <a:ext cx="845622" cy="40152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2A7CE35-3CAF-49A6-8014-D613DC8FE1F6}"/>
                  </a:ext>
                </a:extLst>
              </p:cNvPr>
              <p:cNvSpPr txBox="1"/>
              <p:nvPr/>
            </p:nvSpPr>
            <p:spPr>
              <a:xfrm>
                <a:off x="602750" y="158944"/>
                <a:ext cx="1021633" cy="308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acc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100" b="1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2A7CE35-3CAF-49A6-8014-D613DC8FE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50" y="158944"/>
                <a:ext cx="1021633" cy="308226"/>
              </a:xfrm>
              <a:prstGeom prst="rect">
                <a:avLst/>
              </a:prstGeom>
              <a:blipFill>
                <a:blip r:embed="rId11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270041-F00D-4333-99CC-C723FE4F568A}"/>
              </a:ext>
            </a:extLst>
          </p:cNvPr>
          <p:cNvSpPr/>
          <p:nvPr/>
        </p:nvSpPr>
        <p:spPr>
          <a:xfrm>
            <a:off x="1824145" y="3477849"/>
            <a:ext cx="1236555" cy="17863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*no scale or shift</a:t>
            </a:r>
          </a:p>
        </p:txBody>
      </p:sp>
    </p:spTree>
    <p:extLst>
      <p:ext uri="{BB962C8B-B14F-4D97-AF65-F5344CB8AC3E}">
        <p14:creationId xmlns:p14="http://schemas.microsoft.com/office/powerpoint/2010/main" val="523275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55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Times New Roman</vt:lpstr>
      <vt:lpstr>Calibri</vt:lpstr>
      <vt:lpstr>Arial</vt:lpstr>
      <vt:lpstr>Calibri Light</vt:lpstr>
      <vt:lpstr>Cambria Math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</dc:creator>
  <cp:lastModifiedBy>Aaron Nicolson</cp:lastModifiedBy>
  <cp:revision>32</cp:revision>
  <dcterms:created xsi:type="dcterms:W3CDTF">2019-05-11T08:03:40Z</dcterms:created>
  <dcterms:modified xsi:type="dcterms:W3CDTF">2020-09-05T09:46:32Z</dcterms:modified>
</cp:coreProperties>
</file>